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10680700" cy="7556500"/>
  <p:notesSz cx="10680700" cy="75565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34" y="-1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png"/><Relationship Id="rId3" Type="http://schemas.openxmlformats.org/officeDocument/2006/relationships/image" Target="../media/image340.png"/><Relationship Id="rId7" Type="http://schemas.openxmlformats.org/officeDocument/2006/relationships/image" Target="../media/image344.png"/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3.png"/><Relationship Id="rId5" Type="http://schemas.openxmlformats.org/officeDocument/2006/relationships/image" Target="../media/image342.png"/><Relationship Id="rId10" Type="http://schemas.openxmlformats.org/officeDocument/2006/relationships/image" Target="../media/image66.png"/><Relationship Id="rId4" Type="http://schemas.openxmlformats.org/officeDocument/2006/relationships/image" Target="../media/image341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63" Type="http://schemas.openxmlformats.org/officeDocument/2006/relationships/image" Target="../media/image6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6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61" Type="http://schemas.openxmlformats.org/officeDocument/2006/relationships/image" Target="../media/image62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64" Type="http://schemas.openxmlformats.org/officeDocument/2006/relationships/image" Target="../media/image65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image" Target="../media/image4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66.png"/><Relationship Id="rId3" Type="http://schemas.openxmlformats.org/officeDocument/2006/relationships/image" Target="../media/image68.png"/><Relationship Id="rId21" Type="http://schemas.openxmlformats.org/officeDocument/2006/relationships/image" Target="../media/image86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65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26" Type="http://schemas.openxmlformats.org/officeDocument/2006/relationships/image" Target="../media/image114.png"/><Relationship Id="rId39" Type="http://schemas.openxmlformats.org/officeDocument/2006/relationships/image" Target="../media/image127.png"/><Relationship Id="rId3" Type="http://schemas.openxmlformats.org/officeDocument/2006/relationships/image" Target="../media/image91.png"/><Relationship Id="rId21" Type="http://schemas.openxmlformats.org/officeDocument/2006/relationships/image" Target="../media/image109.png"/><Relationship Id="rId34" Type="http://schemas.openxmlformats.org/officeDocument/2006/relationships/image" Target="../media/image122.png"/><Relationship Id="rId42" Type="http://schemas.openxmlformats.org/officeDocument/2006/relationships/image" Target="../media/image130.png"/><Relationship Id="rId47" Type="http://schemas.openxmlformats.org/officeDocument/2006/relationships/image" Target="../media/image134.png"/><Relationship Id="rId50" Type="http://schemas.openxmlformats.org/officeDocument/2006/relationships/image" Target="../media/image65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5" Type="http://schemas.openxmlformats.org/officeDocument/2006/relationships/image" Target="../media/image113.png"/><Relationship Id="rId33" Type="http://schemas.openxmlformats.org/officeDocument/2006/relationships/image" Target="../media/image121.png"/><Relationship Id="rId38" Type="http://schemas.openxmlformats.org/officeDocument/2006/relationships/image" Target="../media/image126.png"/><Relationship Id="rId46" Type="http://schemas.openxmlformats.org/officeDocument/2006/relationships/image" Target="../media/image133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29" Type="http://schemas.openxmlformats.org/officeDocument/2006/relationships/image" Target="../media/image117.png"/><Relationship Id="rId41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32" Type="http://schemas.openxmlformats.org/officeDocument/2006/relationships/image" Target="../media/image120.png"/><Relationship Id="rId37" Type="http://schemas.openxmlformats.org/officeDocument/2006/relationships/image" Target="../media/image125.png"/><Relationship Id="rId40" Type="http://schemas.openxmlformats.org/officeDocument/2006/relationships/image" Target="../media/image128.png"/><Relationship Id="rId45" Type="http://schemas.openxmlformats.org/officeDocument/2006/relationships/image" Target="../media/image132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36" Type="http://schemas.openxmlformats.org/officeDocument/2006/relationships/image" Target="../media/image124.png"/><Relationship Id="rId49" Type="http://schemas.openxmlformats.org/officeDocument/2006/relationships/image" Target="../media/image136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31" Type="http://schemas.openxmlformats.org/officeDocument/2006/relationships/image" Target="../media/image119.png"/><Relationship Id="rId44" Type="http://schemas.openxmlformats.org/officeDocument/2006/relationships/image" Target="../media/image7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Relationship Id="rId35" Type="http://schemas.openxmlformats.org/officeDocument/2006/relationships/image" Target="../media/image123.png"/><Relationship Id="rId43" Type="http://schemas.openxmlformats.org/officeDocument/2006/relationships/image" Target="../media/image131.png"/><Relationship Id="rId48" Type="http://schemas.openxmlformats.org/officeDocument/2006/relationships/image" Target="../media/image135.png"/><Relationship Id="rId8" Type="http://schemas.openxmlformats.org/officeDocument/2006/relationships/image" Target="../media/image96.png"/><Relationship Id="rId51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8.png"/><Relationship Id="rId18" Type="http://schemas.openxmlformats.org/officeDocument/2006/relationships/image" Target="../media/image153.png"/><Relationship Id="rId26" Type="http://schemas.openxmlformats.org/officeDocument/2006/relationships/image" Target="../media/image161.png"/><Relationship Id="rId39" Type="http://schemas.openxmlformats.org/officeDocument/2006/relationships/image" Target="../media/image174.png"/><Relationship Id="rId21" Type="http://schemas.openxmlformats.org/officeDocument/2006/relationships/image" Target="../media/image156.png"/><Relationship Id="rId34" Type="http://schemas.openxmlformats.org/officeDocument/2006/relationships/image" Target="../media/image169.png"/><Relationship Id="rId42" Type="http://schemas.openxmlformats.org/officeDocument/2006/relationships/image" Target="../media/image177.png"/><Relationship Id="rId47" Type="http://schemas.openxmlformats.org/officeDocument/2006/relationships/image" Target="../media/image182.png"/><Relationship Id="rId50" Type="http://schemas.openxmlformats.org/officeDocument/2006/relationships/image" Target="../media/image185.png"/><Relationship Id="rId55" Type="http://schemas.openxmlformats.org/officeDocument/2006/relationships/image" Target="../media/image190.png"/><Relationship Id="rId63" Type="http://schemas.openxmlformats.org/officeDocument/2006/relationships/image" Target="../media/image198.png"/><Relationship Id="rId68" Type="http://schemas.openxmlformats.org/officeDocument/2006/relationships/image" Target="../media/image203.png"/><Relationship Id="rId7" Type="http://schemas.openxmlformats.org/officeDocument/2006/relationships/image" Target="../media/image142.png"/><Relationship Id="rId71" Type="http://schemas.openxmlformats.org/officeDocument/2006/relationships/image" Target="../media/image206.png"/><Relationship Id="rId2" Type="http://schemas.openxmlformats.org/officeDocument/2006/relationships/image" Target="../media/image137.png"/><Relationship Id="rId16" Type="http://schemas.openxmlformats.org/officeDocument/2006/relationships/image" Target="../media/image151.png"/><Relationship Id="rId29" Type="http://schemas.openxmlformats.org/officeDocument/2006/relationships/image" Target="../media/image164.png"/><Relationship Id="rId11" Type="http://schemas.openxmlformats.org/officeDocument/2006/relationships/image" Target="../media/image146.png"/><Relationship Id="rId24" Type="http://schemas.openxmlformats.org/officeDocument/2006/relationships/image" Target="../media/image159.png"/><Relationship Id="rId32" Type="http://schemas.openxmlformats.org/officeDocument/2006/relationships/image" Target="../media/image167.png"/><Relationship Id="rId37" Type="http://schemas.openxmlformats.org/officeDocument/2006/relationships/image" Target="../media/image172.png"/><Relationship Id="rId40" Type="http://schemas.openxmlformats.org/officeDocument/2006/relationships/image" Target="../media/image175.png"/><Relationship Id="rId45" Type="http://schemas.openxmlformats.org/officeDocument/2006/relationships/image" Target="../media/image180.png"/><Relationship Id="rId53" Type="http://schemas.openxmlformats.org/officeDocument/2006/relationships/image" Target="../media/image188.png"/><Relationship Id="rId58" Type="http://schemas.openxmlformats.org/officeDocument/2006/relationships/image" Target="../media/image193.png"/><Relationship Id="rId66" Type="http://schemas.openxmlformats.org/officeDocument/2006/relationships/image" Target="../media/image201.png"/><Relationship Id="rId74" Type="http://schemas.openxmlformats.org/officeDocument/2006/relationships/image" Target="../media/image209.png"/><Relationship Id="rId5" Type="http://schemas.openxmlformats.org/officeDocument/2006/relationships/image" Target="../media/image140.png"/><Relationship Id="rId15" Type="http://schemas.openxmlformats.org/officeDocument/2006/relationships/image" Target="../media/image150.png"/><Relationship Id="rId23" Type="http://schemas.openxmlformats.org/officeDocument/2006/relationships/image" Target="../media/image158.png"/><Relationship Id="rId28" Type="http://schemas.openxmlformats.org/officeDocument/2006/relationships/image" Target="../media/image163.png"/><Relationship Id="rId36" Type="http://schemas.openxmlformats.org/officeDocument/2006/relationships/image" Target="../media/image171.png"/><Relationship Id="rId49" Type="http://schemas.openxmlformats.org/officeDocument/2006/relationships/image" Target="../media/image184.png"/><Relationship Id="rId57" Type="http://schemas.openxmlformats.org/officeDocument/2006/relationships/image" Target="../media/image192.png"/><Relationship Id="rId61" Type="http://schemas.openxmlformats.org/officeDocument/2006/relationships/image" Target="../media/image196.png"/><Relationship Id="rId10" Type="http://schemas.openxmlformats.org/officeDocument/2006/relationships/image" Target="../media/image145.png"/><Relationship Id="rId19" Type="http://schemas.openxmlformats.org/officeDocument/2006/relationships/image" Target="../media/image154.png"/><Relationship Id="rId31" Type="http://schemas.openxmlformats.org/officeDocument/2006/relationships/image" Target="../media/image166.png"/><Relationship Id="rId44" Type="http://schemas.openxmlformats.org/officeDocument/2006/relationships/image" Target="../media/image179.png"/><Relationship Id="rId52" Type="http://schemas.openxmlformats.org/officeDocument/2006/relationships/image" Target="../media/image187.png"/><Relationship Id="rId60" Type="http://schemas.openxmlformats.org/officeDocument/2006/relationships/image" Target="../media/image195.png"/><Relationship Id="rId65" Type="http://schemas.openxmlformats.org/officeDocument/2006/relationships/image" Target="../media/image200.png"/><Relationship Id="rId73" Type="http://schemas.openxmlformats.org/officeDocument/2006/relationships/image" Target="../media/image208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Relationship Id="rId22" Type="http://schemas.openxmlformats.org/officeDocument/2006/relationships/image" Target="../media/image157.png"/><Relationship Id="rId27" Type="http://schemas.openxmlformats.org/officeDocument/2006/relationships/image" Target="../media/image162.png"/><Relationship Id="rId30" Type="http://schemas.openxmlformats.org/officeDocument/2006/relationships/image" Target="../media/image165.png"/><Relationship Id="rId35" Type="http://schemas.openxmlformats.org/officeDocument/2006/relationships/image" Target="../media/image170.png"/><Relationship Id="rId43" Type="http://schemas.openxmlformats.org/officeDocument/2006/relationships/image" Target="../media/image178.png"/><Relationship Id="rId48" Type="http://schemas.openxmlformats.org/officeDocument/2006/relationships/image" Target="../media/image183.png"/><Relationship Id="rId56" Type="http://schemas.openxmlformats.org/officeDocument/2006/relationships/image" Target="../media/image191.png"/><Relationship Id="rId64" Type="http://schemas.openxmlformats.org/officeDocument/2006/relationships/image" Target="../media/image199.png"/><Relationship Id="rId69" Type="http://schemas.openxmlformats.org/officeDocument/2006/relationships/image" Target="../media/image204.png"/><Relationship Id="rId8" Type="http://schemas.openxmlformats.org/officeDocument/2006/relationships/image" Target="../media/image143.png"/><Relationship Id="rId51" Type="http://schemas.openxmlformats.org/officeDocument/2006/relationships/image" Target="../media/image186.png"/><Relationship Id="rId72" Type="http://schemas.openxmlformats.org/officeDocument/2006/relationships/image" Target="../media/image207.png"/><Relationship Id="rId3" Type="http://schemas.openxmlformats.org/officeDocument/2006/relationships/image" Target="../media/image138.png"/><Relationship Id="rId12" Type="http://schemas.openxmlformats.org/officeDocument/2006/relationships/image" Target="../media/image147.png"/><Relationship Id="rId17" Type="http://schemas.openxmlformats.org/officeDocument/2006/relationships/image" Target="../media/image152.png"/><Relationship Id="rId25" Type="http://schemas.openxmlformats.org/officeDocument/2006/relationships/image" Target="../media/image160.png"/><Relationship Id="rId33" Type="http://schemas.openxmlformats.org/officeDocument/2006/relationships/image" Target="../media/image168.png"/><Relationship Id="rId38" Type="http://schemas.openxmlformats.org/officeDocument/2006/relationships/image" Target="../media/image173.png"/><Relationship Id="rId46" Type="http://schemas.openxmlformats.org/officeDocument/2006/relationships/image" Target="../media/image181.png"/><Relationship Id="rId59" Type="http://schemas.openxmlformats.org/officeDocument/2006/relationships/image" Target="../media/image194.png"/><Relationship Id="rId67" Type="http://schemas.openxmlformats.org/officeDocument/2006/relationships/image" Target="../media/image202.png"/><Relationship Id="rId20" Type="http://schemas.openxmlformats.org/officeDocument/2006/relationships/image" Target="../media/image155.png"/><Relationship Id="rId41" Type="http://schemas.openxmlformats.org/officeDocument/2006/relationships/image" Target="../media/image176.png"/><Relationship Id="rId54" Type="http://schemas.openxmlformats.org/officeDocument/2006/relationships/image" Target="../media/image189.png"/><Relationship Id="rId62" Type="http://schemas.openxmlformats.org/officeDocument/2006/relationships/image" Target="../media/image197.png"/><Relationship Id="rId70" Type="http://schemas.openxmlformats.org/officeDocument/2006/relationships/image" Target="../media/image2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7.png"/><Relationship Id="rId117" Type="http://schemas.openxmlformats.org/officeDocument/2006/relationships/image" Target="../media/image326.png"/><Relationship Id="rId21" Type="http://schemas.openxmlformats.org/officeDocument/2006/relationships/image" Target="../media/image232.png"/><Relationship Id="rId42" Type="http://schemas.openxmlformats.org/officeDocument/2006/relationships/image" Target="../media/image253.png"/><Relationship Id="rId47" Type="http://schemas.openxmlformats.org/officeDocument/2006/relationships/image" Target="../media/image258.png"/><Relationship Id="rId63" Type="http://schemas.openxmlformats.org/officeDocument/2006/relationships/image" Target="../media/image274.png"/><Relationship Id="rId68" Type="http://schemas.openxmlformats.org/officeDocument/2006/relationships/image" Target="../media/image279.png"/><Relationship Id="rId84" Type="http://schemas.openxmlformats.org/officeDocument/2006/relationships/image" Target="../media/image295.png"/><Relationship Id="rId89" Type="http://schemas.openxmlformats.org/officeDocument/2006/relationships/image" Target="../media/image300.png"/><Relationship Id="rId112" Type="http://schemas.openxmlformats.org/officeDocument/2006/relationships/image" Target="../media/image322.png"/><Relationship Id="rId16" Type="http://schemas.openxmlformats.org/officeDocument/2006/relationships/image" Target="../media/image227.png"/><Relationship Id="rId107" Type="http://schemas.openxmlformats.org/officeDocument/2006/relationships/image" Target="../media/image318.png"/><Relationship Id="rId11" Type="http://schemas.openxmlformats.org/officeDocument/2006/relationships/image" Target="../media/image222.png"/><Relationship Id="rId32" Type="http://schemas.openxmlformats.org/officeDocument/2006/relationships/image" Target="../media/image243.png"/><Relationship Id="rId37" Type="http://schemas.openxmlformats.org/officeDocument/2006/relationships/image" Target="../media/image248.png"/><Relationship Id="rId53" Type="http://schemas.openxmlformats.org/officeDocument/2006/relationships/image" Target="../media/image264.png"/><Relationship Id="rId58" Type="http://schemas.openxmlformats.org/officeDocument/2006/relationships/image" Target="../media/image269.png"/><Relationship Id="rId74" Type="http://schemas.openxmlformats.org/officeDocument/2006/relationships/image" Target="../media/image285.png"/><Relationship Id="rId79" Type="http://schemas.openxmlformats.org/officeDocument/2006/relationships/image" Target="../media/image290.png"/><Relationship Id="rId102" Type="http://schemas.openxmlformats.org/officeDocument/2006/relationships/image" Target="../media/image313.png"/><Relationship Id="rId123" Type="http://schemas.openxmlformats.org/officeDocument/2006/relationships/image" Target="../media/image332.png"/><Relationship Id="rId5" Type="http://schemas.openxmlformats.org/officeDocument/2006/relationships/image" Target="../media/image216.png"/><Relationship Id="rId61" Type="http://schemas.openxmlformats.org/officeDocument/2006/relationships/image" Target="../media/image272.png"/><Relationship Id="rId82" Type="http://schemas.openxmlformats.org/officeDocument/2006/relationships/image" Target="../media/image293.png"/><Relationship Id="rId90" Type="http://schemas.openxmlformats.org/officeDocument/2006/relationships/image" Target="../media/image301.png"/><Relationship Id="rId95" Type="http://schemas.openxmlformats.org/officeDocument/2006/relationships/image" Target="../media/image306.png"/><Relationship Id="rId19" Type="http://schemas.openxmlformats.org/officeDocument/2006/relationships/image" Target="../media/image230.png"/><Relationship Id="rId14" Type="http://schemas.openxmlformats.org/officeDocument/2006/relationships/image" Target="../media/image225.png"/><Relationship Id="rId22" Type="http://schemas.openxmlformats.org/officeDocument/2006/relationships/image" Target="../media/image233.png"/><Relationship Id="rId27" Type="http://schemas.openxmlformats.org/officeDocument/2006/relationships/image" Target="../media/image238.png"/><Relationship Id="rId30" Type="http://schemas.openxmlformats.org/officeDocument/2006/relationships/image" Target="../media/image241.png"/><Relationship Id="rId35" Type="http://schemas.openxmlformats.org/officeDocument/2006/relationships/image" Target="../media/image246.png"/><Relationship Id="rId43" Type="http://schemas.openxmlformats.org/officeDocument/2006/relationships/image" Target="../media/image254.png"/><Relationship Id="rId48" Type="http://schemas.openxmlformats.org/officeDocument/2006/relationships/image" Target="../media/image259.png"/><Relationship Id="rId56" Type="http://schemas.openxmlformats.org/officeDocument/2006/relationships/image" Target="../media/image267.png"/><Relationship Id="rId64" Type="http://schemas.openxmlformats.org/officeDocument/2006/relationships/image" Target="../media/image275.png"/><Relationship Id="rId69" Type="http://schemas.openxmlformats.org/officeDocument/2006/relationships/image" Target="../media/image280.png"/><Relationship Id="rId77" Type="http://schemas.openxmlformats.org/officeDocument/2006/relationships/image" Target="../media/image288.png"/><Relationship Id="rId100" Type="http://schemas.openxmlformats.org/officeDocument/2006/relationships/image" Target="../media/image311.png"/><Relationship Id="rId105" Type="http://schemas.openxmlformats.org/officeDocument/2006/relationships/image" Target="../media/image316.png"/><Relationship Id="rId113" Type="http://schemas.openxmlformats.org/officeDocument/2006/relationships/image" Target="../media/image323.png"/><Relationship Id="rId118" Type="http://schemas.openxmlformats.org/officeDocument/2006/relationships/image" Target="../media/image327.png"/><Relationship Id="rId126" Type="http://schemas.openxmlformats.org/officeDocument/2006/relationships/image" Target="../media/image182.png"/><Relationship Id="rId8" Type="http://schemas.openxmlformats.org/officeDocument/2006/relationships/image" Target="../media/image219.png"/><Relationship Id="rId51" Type="http://schemas.openxmlformats.org/officeDocument/2006/relationships/image" Target="../media/image262.png"/><Relationship Id="rId72" Type="http://schemas.openxmlformats.org/officeDocument/2006/relationships/image" Target="../media/image283.png"/><Relationship Id="rId80" Type="http://schemas.openxmlformats.org/officeDocument/2006/relationships/image" Target="../media/image291.png"/><Relationship Id="rId85" Type="http://schemas.openxmlformats.org/officeDocument/2006/relationships/image" Target="../media/image296.png"/><Relationship Id="rId93" Type="http://schemas.openxmlformats.org/officeDocument/2006/relationships/image" Target="../media/image304.png"/><Relationship Id="rId98" Type="http://schemas.openxmlformats.org/officeDocument/2006/relationships/image" Target="../media/image309.png"/><Relationship Id="rId121" Type="http://schemas.openxmlformats.org/officeDocument/2006/relationships/image" Target="../media/image330.png"/><Relationship Id="rId3" Type="http://schemas.openxmlformats.org/officeDocument/2006/relationships/image" Target="../media/image214.png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5" Type="http://schemas.openxmlformats.org/officeDocument/2006/relationships/image" Target="../media/image236.png"/><Relationship Id="rId33" Type="http://schemas.openxmlformats.org/officeDocument/2006/relationships/image" Target="../media/image244.png"/><Relationship Id="rId38" Type="http://schemas.openxmlformats.org/officeDocument/2006/relationships/image" Target="../media/image249.png"/><Relationship Id="rId46" Type="http://schemas.openxmlformats.org/officeDocument/2006/relationships/image" Target="../media/image257.png"/><Relationship Id="rId59" Type="http://schemas.openxmlformats.org/officeDocument/2006/relationships/image" Target="../media/image270.png"/><Relationship Id="rId67" Type="http://schemas.openxmlformats.org/officeDocument/2006/relationships/image" Target="../media/image278.png"/><Relationship Id="rId103" Type="http://schemas.openxmlformats.org/officeDocument/2006/relationships/image" Target="../media/image314.png"/><Relationship Id="rId108" Type="http://schemas.openxmlformats.org/officeDocument/2006/relationships/image" Target="../media/image170.png"/><Relationship Id="rId116" Type="http://schemas.openxmlformats.org/officeDocument/2006/relationships/image" Target="../media/image141.png"/><Relationship Id="rId124" Type="http://schemas.openxmlformats.org/officeDocument/2006/relationships/image" Target="../media/image333.png"/><Relationship Id="rId20" Type="http://schemas.openxmlformats.org/officeDocument/2006/relationships/image" Target="../media/image231.png"/><Relationship Id="rId41" Type="http://schemas.openxmlformats.org/officeDocument/2006/relationships/image" Target="../media/image252.png"/><Relationship Id="rId54" Type="http://schemas.openxmlformats.org/officeDocument/2006/relationships/image" Target="../media/image265.png"/><Relationship Id="rId62" Type="http://schemas.openxmlformats.org/officeDocument/2006/relationships/image" Target="../media/image273.png"/><Relationship Id="rId70" Type="http://schemas.openxmlformats.org/officeDocument/2006/relationships/image" Target="../media/image281.png"/><Relationship Id="rId75" Type="http://schemas.openxmlformats.org/officeDocument/2006/relationships/image" Target="../media/image286.png"/><Relationship Id="rId83" Type="http://schemas.openxmlformats.org/officeDocument/2006/relationships/image" Target="../media/image294.png"/><Relationship Id="rId88" Type="http://schemas.openxmlformats.org/officeDocument/2006/relationships/image" Target="../media/image299.png"/><Relationship Id="rId91" Type="http://schemas.openxmlformats.org/officeDocument/2006/relationships/image" Target="../media/image302.png"/><Relationship Id="rId96" Type="http://schemas.openxmlformats.org/officeDocument/2006/relationships/image" Target="../media/image307.png"/><Relationship Id="rId111" Type="http://schemas.openxmlformats.org/officeDocument/2006/relationships/image" Target="../media/image3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7.png"/><Relationship Id="rId15" Type="http://schemas.openxmlformats.org/officeDocument/2006/relationships/image" Target="../media/image226.png"/><Relationship Id="rId23" Type="http://schemas.openxmlformats.org/officeDocument/2006/relationships/image" Target="../media/image234.png"/><Relationship Id="rId28" Type="http://schemas.openxmlformats.org/officeDocument/2006/relationships/image" Target="../media/image239.png"/><Relationship Id="rId36" Type="http://schemas.openxmlformats.org/officeDocument/2006/relationships/image" Target="../media/image247.png"/><Relationship Id="rId49" Type="http://schemas.openxmlformats.org/officeDocument/2006/relationships/image" Target="../media/image260.png"/><Relationship Id="rId57" Type="http://schemas.openxmlformats.org/officeDocument/2006/relationships/image" Target="../media/image268.png"/><Relationship Id="rId106" Type="http://schemas.openxmlformats.org/officeDocument/2006/relationships/image" Target="../media/image317.png"/><Relationship Id="rId114" Type="http://schemas.openxmlformats.org/officeDocument/2006/relationships/image" Target="../media/image324.png"/><Relationship Id="rId119" Type="http://schemas.openxmlformats.org/officeDocument/2006/relationships/image" Target="../media/image328.png"/><Relationship Id="rId10" Type="http://schemas.openxmlformats.org/officeDocument/2006/relationships/image" Target="../media/image221.png"/><Relationship Id="rId31" Type="http://schemas.openxmlformats.org/officeDocument/2006/relationships/image" Target="../media/image242.png"/><Relationship Id="rId44" Type="http://schemas.openxmlformats.org/officeDocument/2006/relationships/image" Target="../media/image255.png"/><Relationship Id="rId52" Type="http://schemas.openxmlformats.org/officeDocument/2006/relationships/image" Target="../media/image263.png"/><Relationship Id="rId60" Type="http://schemas.openxmlformats.org/officeDocument/2006/relationships/image" Target="../media/image271.png"/><Relationship Id="rId65" Type="http://schemas.openxmlformats.org/officeDocument/2006/relationships/image" Target="../media/image276.png"/><Relationship Id="rId73" Type="http://schemas.openxmlformats.org/officeDocument/2006/relationships/image" Target="../media/image284.png"/><Relationship Id="rId78" Type="http://schemas.openxmlformats.org/officeDocument/2006/relationships/image" Target="../media/image289.png"/><Relationship Id="rId81" Type="http://schemas.openxmlformats.org/officeDocument/2006/relationships/image" Target="../media/image292.png"/><Relationship Id="rId86" Type="http://schemas.openxmlformats.org/officeDocument/2006/relationships/image" Target="../media/image297.png"/><Relationship Id="rId94" Type="http://schemas.openxmlformats.org/officeDocument/2006/relationships/image" Target="../media/image305.png"/><Relationship Id="rId99" Type="http://schemas.openxmlformats.org/officeDocument/2006/relationships/image" Target="../media/image310.png"/><Relationship Id="rId101" Type="http://schemas.openxmlformats.org/officeDocument/2006/relationships/image" Target="../media/image312.png"/><Relationship Id="rId122" Type="http://schemas.openxmlformats.org/officeDocument/2006/relationships/image" Target="../media/image331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Relationship Id="rId13" Type="http://schemas.openxmlformats.org/officeDocument/2006/relationships/image" Target="../media/image224.png"/><Relationship Id="rId18" Type="http://schemas.openxmlformats.org/officeDocument/2006/relationships/image" Target="../media/image229.png"/><Relationship Id="rId39" Type="http://schemas.openxmlformats.org/officeDocument/2006/relationships/image" Target="../media/image250.png"/><Relationship Id="rId109" Type="http://schemas.openxmlformats.org/officeDocument/2006/relationships/image" Target="../media/image319.png"/><Relationship Id="rId34" Type="http://schemas.openxmlformats.org/officeDocument/2006/relationships/image" Target="../media/image245.png"/><Relationship Id="rId50" Type="http://schemas.openxmlformats.org/officeDocument/2006/relationships/image" Target="../media/image261.png"/><Relationship Id="rId55" Type="http://schemas.openxmlformats.org/officeDocument/2006/relationships/image" Target="../media/image266.png"/><Relationship Id="rId76" Type="http://schemas.openxmlformats.org/officeDocument/2006/relationships/image" Target="../media/image287.png"/><Relationship Id="rId97" Type="http://schemas.openxmlformats.org/officeDocument/2006/relationships/image" Target="../media/image308.png"/><Relationship Id="rId104" Type="http://schemas.openxmlformats.org/officeDocument/2006/relationships/image" Target="../media/image315.png"/><Relationship Id="rId120" Type="http://schemas.openxmlformats.org/officeDocument/2006/relationships/image" Target="../media/image329.png"/><Relationship Id="rId125" Type="http://schemas.openxmlformats.org/officeDocument/2006/relationships/image" Target="../media/image334.png"/><Relationship Id="rId7" Type="http://schemas.openxmlformats.org/officeDocument/2006/relationships/image" Target="../media/image218.png"/><Relationship Id="rId71" Type="http://schemas.openxmlformats.org/officeDocument/2006/relationships/image" Target="../media/image282.png"/><Relationship Id="rId92" Type="http://schemas.openxmlformats.org/officeDocument/2006/relationships/image" Target="../media/image303.png"/><Relationship Id="rId2" Type="http://schemas.openxmlformats.org/officeDocument/2006/relationships/image" Target="../media/image213.png"/><Relationship Id="rId29" Type="http://schemas.openxmlformats.org/officeDocument/2006/relationships/image" Target="../media/image240.png"/><Relationship Id="rId24" Type="http://schemas.openxmlformats.org/officeDocument/2006/relationships/image" Target="../media/image235.png"/><Relationship Id="rId40" Type="http://schemas.openxmlformats.org/officeDocument/2006/relationships/image" Target="../media/image251.png"/><Relationship Id="rId45" Type="http://schemas.openxmlformats.org/officeDocument/2006/relationships/image" Target="../media/image256.png"/><Relationship Id="rId66" Type="http://schemas.openxmlformats.org/officeDocument/2006/relationships/image" Target="../media/image277.png"/><Relationship Id="rId87" Type="http://schemas.openxmlformats.org/officeDocument/2006/relationships/image" Target="../media/image298.png"/><Relationship Id="rId110" Type="http://schemas.openxmlformats.org/officeDocument/2006/relationships/image" Target="../media/image320.png"/><Relationship Id="rId115" Type="http://schemas.openxmlformats.org/officeDocument/2006/relationships/image" Target="../media/image3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png"/><Relationship Id="rId2" Type="http://schemas.openxmlformats.org/officeDocument/2006/relationships/image" Target="../media/image3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8.png"/><Relationship Id="rId4" Type="http://schemas.openxmlformats.org/officeDocument/2006/relationships/image" Target="../media/image3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06807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"/>
          <p:cNvSpPr/>
          <p:nvPr/>
        </p:nvSpPr>
        <p:spPr>
          <a:xfrm>
            <a:off x="6450361" y="4730199"/>
            <a:ext cx="3659250" cy="2445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88644" y="2094293"/>
            <a:ext cx="3052998" cy="1834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644" y="4146951"/>
            <a:ext cx="3065538" cy="2795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0975" y="4278787"/>
            <a:ext cx="2291749" cy="2864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56713" y="2103670"/>
            <a:ext cx="1787706" cy="1986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48285" y="2114838"/>
            <a:ext cx="3673461" cy="2431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1453" y="1262897"/>
            <a:ext cx="9947479" cy="5740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00121" y="336426"/>
            <a:ext cx="840653" cy="7255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1453" y="308671"/>
            <a:ext cx="8172452" cy="7810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06807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1"/>
          <p:cNvSpPr/>
          <p:nvPr/>
        </p:nvSpPr>
        <p:spPr>
          <a:xfrm>
            <a:off x="968555" y="2040982"/>
            <a:ext cx="8575308" cy="4540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240926" y="6787320"/>
            <a:ext cx="160001" cy="94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7247" y="6787320"/>
            <a:ext cx="244447" cy="94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4196" y="6786345"/>
            <a:ext cx="320061" cy="965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12856" y="6786345"/>
            <a:ext cx="241380" cy="96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33098" y="6787320"/>
            <a:ext cx="149627" cy="94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3264" y="6787320"/>
            <a:ext cx="173653" cy="94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8892" y="6786345"/>
            <a:ext cx="324241" cy="965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6677" y="6786345"/>
            <a:ext cx="389685" cy="965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6677" y="6787320"/>
            <a:ext cx="134899" cy="945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96566" y="6786345"/>
            <a:ext cx="71841" cy="965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0230" y="6626469"/>
            <a:ext cx="142240" cy="965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2610" y="6626469"/>
            <a:ext cx="237583" cy="965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06362" y="6626469"/>
            <a:ext cx="312432" cy="9652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26747" y="6626469"/>
            <a:ext cx="225724" cy="9652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21916" y="6627444"/>
            <a:ext cx="165606" cy="1141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07034" y="6627444"/>
            <a:ext cx="69865" cy="9451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93982" y="6627444"/>
            <a:ext cx="264297" cy="945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66847" y="6626469"/>
            <a:ext cx="394149" cy="9652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96004" y="6626469"/>
            <a:ext cx="487440" cy="1151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96004" y="6626469"/>
            <a:ext cx="165467" cy="1151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32478" y="6467569"/>
            <a:ext cx="154036" cy="9457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10130" y="6467569"/>
            <a:ext cx="392212" cy="945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59649" y="6466592"/>
            <a:ext cx="468125" cy="9653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59649" y="6466592"/>
            <a:ext cx="146286" cy="965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59590" y="6466592"/>
            <a:ext cx="147373" cy="965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36597" y="6466592"/>
            <a:ext cx="489463" cy="11513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71093" y="6466592"/>
            <a:ext cx="483124" cy="11513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07892" y="6466592"/>
            <a:ext cx="311785" cy="9653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17492" y="6467569"/>
            <a:ext cx="234763" cy="9457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69982" y="4657514"/>
            <a:ext cx="3265689" cy="165765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25067" y="5279808"/>
            <a:ext cx="1180051" cy="119183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06306" y="6811807"/>
            <a:ext cx="154037" cy="945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39482" y="6811807"/>
            <a:ext cx="336694" cy="9457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66113" y="6810832"/>
            <a:ext cx="344836" cy="9652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77635" y="6810832"/>
            <a:ext cx="154947" cy="9652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79095" y="6651931"/>
            <a:ext cx="230780" cy="9457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22365" y="6650956"/>
            <a:ext cx="323736" cy="9652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25136" y="6650956"/>
            <a:ext cx="543405" cy="9652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20294" y="6650956"/>
            <a:ext cx="481932" cy="1151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269811" y="2591643"/>
            <a:ext cx="1183591" cy="119372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88624" y="4092515"/>
            <a:ext cx="220958" cy="9653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05239" y="4092515"/>
            <a:ext cx="221459" cy="9653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54336" y="4092515"/>
            <a:ext cx="317369" cy="9653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74723" y="4093490"/>
            <a:ext cx="227734" cy="9457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02124" y="4092515"/>
            <a:ext cx="233366" cy="9653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13644" y="4092515"/>
            <a:ext cx="154947" cy="9653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83374" y="3933614"/>
            <a:ext cx="276904" cy="11416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97380" y="3933614"/>
            <a:ext cx="155859" cy="9457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80296" y="3933614"/>
            <a:ext cx="262475" cy="9457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03644" y="3933614"/>
            <a:ext cx="243666" cy="9457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62940" y="3932638"/>
            <a:ext cx="410569" cy="9653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62940" y="3932638"/>
            <a:ext cx="227919" cy="9653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69924" y="2591645"/>
            <a:ext cx="1181399" cy="118956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06911" y="3950265"/>
            <a:ext cx="244435" cy="9457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53848" y="3949290"/>
            <a:ext cx="320061" cy="9653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62517" y="3949290"/>
            <a:ext cx="241376" cy="9653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82766" y="3950265"/>
            <a:ext cx="149612" cy="94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78379" y="3949290"/>
            <a:ext cx="227012" cy="9653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10781" y="3949290"/>
            <a:ext cx="313707" cy="9653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68555" y="3949290"/>
            <a:ext cx="389685" cy="9653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68555" y="3950265"/>
            <a:ext cx="134895" cy="9457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1453" y="1262897"/>
            <a:ext cx="9947479" cy="57401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100121" y="336426"/>
            <a:ext cx="840653" cy="725533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31453" y="308671"/>
            <a:ext cx="8172452" cy="78104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1"/>
          <p:cNvSpPr/>
          <p:nvPr/>
        </p:nvSpPr>
        <p:spPr>
          <a:xfrm>
            <a:off x="8561556" y="6710017"/>
            <a:ext cx="321364" cy="94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466200" y="6710017"/>
            <a:ext cx="251413" cy="94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72797" y="6710017"/>
            <a:ext cx="174456" cy="94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1868" y="6764388"/>
            <a:ext cx="43719" cy="1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1758" y="6710017"/>
            <a:ext cx="232231" cy="94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86405" y="6710017"/>
            <a:ext cx="162351" cy="94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0979" y="6728093"/>
            <a:ext cx="222150" cy="965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09115" y="6728093"/>
            <a:ext cx="309938" cy="965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32460" y="6729068"/>
            <a:ext cx="243666" cy="945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77224" y="6728093"/>
            <a:ext cx="225101" cy="965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18631" y="6728093"/>
            <a:ext cx="325062" cy="965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32981" y="6728093"/>
            <a:ext cx="231759" cy="9652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50116" y="6756666"/>
            <a:ext cx="222160" cy="965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6303" y="6756666"/>
            <a:ext cx="391887" cy="96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04106" y="6757642"/>
            <a:ext cx="341157" cy="945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7642" y="6757642"/>
            <a:ext cx="335238" cy="945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0614" y="6757642"/>
            <a:ext cx="390484" cy="945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31431" y="6757642"/>
            <a:ext cx="313585" cy="945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8162" y="6757642"/>
            <a:ext cx="248149" cy="945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75807" y="6757642"/>
            <a:ext cx="232232" cy="945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80454" y="6757642"/>
            <a:ext cx="162351" cy="94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9134" y="2136207"/>
            <a:ext cx="9819810" cy="44716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79184" y="5410266"/>
            <a:ext cx="1188001" cy="119757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95129" y="2674043"/>
            <a:ext cx="1188000" cy="11975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70888" y="4960014"/>
            <a:ext cx="2799428" cy="164782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1453" y="1262897"/>
            <a:ext cx="9947479" cy="5740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00121" y="336426"/>
            <a:ext cx="840653" cy="72553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1453" y="308671"/>
            <a:ext cx="8172452" cy="7810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1"/>
          <p:cNvSpPr/>
          <p:nvPr/>
        </p:nvSpPr>
        <p:spPr>
          <a:xfrm>
            <a:off x="9992661" y="2562259"/>
            <a:ext cx="330097" cy="90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747659" y="2562259"/>
            <a:ext cx="387014" cy="90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86318" y="2561327"/>
            <a:ext cx="384019" cy="920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44646" y="2561327"/>
            <a:ext cx="305050" cy="920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00963" y="2561327"/>
            <a:ext cx="289986" cy="920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00963" y="2561327"/>
            <a:ext cx="124483" cy="920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9665" y="2562259"/>
            <a:ext cx="153568" cy="901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08721" y="2408906"/>
            <a:ext cx="527820" cy="920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13922" y="2408906"/>
            <a:ext cx="231437" cy="920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72765" y="2408906"/>
            <a:ext cx="313632" cy="920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5684" y="2408906"/>
            <a:ext cx="230120" cy="920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98502" y="2257353"/>
            <a:ext cx="216406" cy="902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53050" y="2256486"/>
            <a:ext cx="307472" cy="920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394316" y="2256486"/>
            <a:ext cx="300380" cy="920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09975" y="2256486"/>
            <a:ext cx="147718" cy="920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58444" y="2713747"/>
            <a:ext cx="5511697" cy="34553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96653" y="3311431"/>
            <a:ext cx="1696215" cy="170990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41290" y="5188247"/>
            <a:ext cx="174287" cy="870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11776" y="5189130"/>
            <a:ext cx="292550" cy="8533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91307" y="5188247"/>
            <a:ext cx="355519" cy="870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08900" y="5188247"/>
            <a:ext cx="281766" cy="870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99518" y="5189130"/>
            <a:ext cx="65379" cy="8533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05326" y="5188247"/>
            <a:ext cx="350358" cy="870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43599" y="5188247"/>
            <a:ext cx="295773" cy="870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73948" y="5165132"/>
            <a:ext cx="426114" cy="11021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73948" y="5188247"/>
            <a:ext cx="269668" cy="870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33654" y="6167371"/>
            <a:ext cx="252436" cy="9555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53641" y="6167371"/>
            <a:ext cx="161077" cy="945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32393" y="6167371"/>
            <a:ext cx="72475" cy="945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21576" y="6006519"/>
            <a:ext cx="222150" cy="9653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56087" y="6006519"/>
            <a:ext cx="303563" cy="9653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76825" y="6006519"/>
            <a:ext cx="327834" cy="9653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67109" y="5980898"/>
            <a:ext cx="472309" cy="12215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67109" y="6006519"/>
            <a:ext cx="298903" cy="9653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72169" y="4659155"/>
            <a:ext cx="1189352" cy="119757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76933" y="2787493"/>
            <a:ext cx="1189351" cy="119757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48637" y="4309991"/>
            <a:ext cx="175741" cy="9457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75343" y="4309991"/>
            <a:ext cx="254351" cy="9457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20960" y="4309991"/>
            <a:ext cx="324258" cy="9457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34160" y="4309991"/>
            <a:ext cx="336481" cy="11415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34160" y="4309991"/>
            <a:ext cx="172500" cy="11415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12916" y="4309991"/>
            <a:ext cx="72459" cy="9457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935863" y="4149139"/>
            <a:ext cx="222159" cy="9653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70376" y="4149139"/>
            <a:ext cx="303561" cy="9653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91113" y="4149139"/>
            <a:ext cx="327831" cy="9653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1397" y="4123518"/>
            <a:ext cx="472306" cy="12215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81397" y="4149139"/>
            <a:ext cx="298912" cy="9653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31453" y="1262897"/>
            <a:ext cx="9947479" cy="57401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100121" y="336426"/>
            <a:ext cx="840653" cy="72553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1453" y="308671"/>
            <a:ext cx="8172452" cy="78104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1"/>
          <p:cNvSpPr/>
          <p:nvPr/>
        </p:nvSpPr>
        <p:spPr>
          <a:xfrm>
            <a:off x="7296333" y="4400797"/>
            <a:ext cx="106551" cy="106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598853" y="4400797"/>
            <a:ext cx="106548" cy="106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6461" y="4379197"/>
            <a:ext cx="106552" cy="106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389" y="4205245"/>
            <a:ext cx="9924376" cy="24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4275" y="5394858"/>
            <a:ext cx="2251760" cy="1593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9740" y="7140897"/>
            <a:ext cx="6416043" cy="926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45610" y="4939750"/>
            <a:ext cx="139034" cy="2164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4864" y="4937517"/>
            <a:ext cx="742082" cy="263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4864" y="4939750"/>
            <a:ext cx="347061" cy="2186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4105" y="4939750"/>
            <a:ext cx="154881" cy="2164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28766" y="4939750"/>
            <a:ext cx="154435" cy="2164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83072" y="4937517"/>
            <a:ext cx="315929" cy="2208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10048" y="4937517"/>
            <a:ext cx="334313" cy="2208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3015" y="4939750"/>
            <a:ext cx="121308" cy="2164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70849" y="4939750"/>
            <a:ext cx="139034" cy="2164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43314" y="4939750"/>
            <a:ext cx="173936" cy="2164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04189" y="2996881"/>
            <a:ext cx="990265" cy="9899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15526" y="2992825"/>
            <a:ext cx="991250" cy="9905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34704" y="2993842"/>
            <a:ext cx="990265" cy="99005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248325" y="2996917"/>
            <a:ext cx="992582" cy="9860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7836" y="2993612"/>
            <a:ext cx="994087" cy="9922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6357" y="2997061"/>
            <a:ext cx="987981" cy="9886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53418" y="2997061"/>
            <a:ext cx="988716" cy="9863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71217" y="2992992"/>
            <a:ext cx="989936" cy="98904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88281" y="2997240"/>
            <a:ext cx="983812" cy="98381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23845" y="2312639"/>
            <a:ext cx="166985" cy="21641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92959" y="2312639"/>
            <a:ext cx="201074" cy="21641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96212" y="2312639"/>
            <a:ext cx="154892" cy="2164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43458" y="2310407"/>
            <a:ext cx="506681" cy="22087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43458" y="2312639"/>
            <a:ext cx="335173" cy="21641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29743" y="2312639"/>
            <a:ext cx="183945" cy="21641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38479" y="2312639"/>
            <a:ext cx="155185" cy="21641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56301" y="2312639"/>
            <a:ext cx="139046" cy="21641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49448" y="2312639"/>
            <a:ext cx="153313" cy="21641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70426" y="2310407"/>
            <a:ext cx="347778" cy="22087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96308" y="2312639"/>
            <a:ext cx="166982" cy="21641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65422" y="2312639"/>
            <a:ext cx="201062" cy="21641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58565" y="2312639"/>
            <a:ext cx="153313" cy="21641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51699" y="2312639"/>
            <a:ext cx="153317" cy="21641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81413" y="2310407"/>
            <a:ext cx="324217" cy="22087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10021" y="2310407"/>
            <a:ext cx="324100" cy="22087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07575" y="2312639"/>
            <a:ext cx="153313" cy="21641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90303" y="2310407"/>
            <a:ext cx="378618" cy="26344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41054" y="1543340"/>
            <a:ext cx="303432" cy="43281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44719" y="1538869"/>
            <a:ext cx="304188" cy="44175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79967" y="1543340"/>
            <a:ext cx="304044" cy="43281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83636" y="1538869"/>
            <a:ext cx="304189" cy="44175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19189" y="1543340"/>
            <a:ext cx="331620" cy="43281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54859" y="1543340"/>
            <a:ext cx="278070" cy="43281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75105" y="1543340"/>
            <a:ext cx="402428" cy="52242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16475" y="1538869"/>
            <a:ext cx="241401" cy="43728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10680700" cy="106139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922637" y="4417916"/>
            <a:ext cx="268224" cy="9918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754408" y="4417843"/>
            <a:ext cx="238500" cy="9925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665390" y="4417843"/>
            <a:ext cx="157233" cy="9925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38243" y="4417916"/>
            <a:ext cx="76003" cy="9918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53601" y="4416890"/>
            <a:ext cx="232666" cy="10123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80041" y="4416890"/>
            <a:ext cx="318363" cy="10123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92057" y="4416890"/>
            <a:ext cx="343799" cy="10123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61025" y="4390019"/>
            <a:ext cx="496660" cy="12810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461025" y="4416890"/>
            <a:ext cx="314820" cy="10123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81483" y="4404481"/>
            <a:ext cx="158067" cy="9918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02826" y="4404481"/>
            <a:ext cx="242384" cy="99186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04862" y="4404481"/>
            <a:ext cx="272529" cy="9918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69796" y="4404481"/>
            <a:ext cx="243540" cy="9918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40068" y="4404481"/>
            <a:ext cx="249113" cy="9918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69795" y="4404481"/>
            <a:ext cx="170265" cy="9918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67648" y="4394728"/>
            <a:ext cx="345243" cy="11972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666076" y="4394728"/>
            <a:ext cx="371138" cy="11972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82165" y="4394728"/>
            <a:ext cx="260912" cy="9918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80132" y="4393702"/>
            <a:ext cx="248776" cy="10123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12862" y="4393702"/>
            <a:ext cx="320497" cy="10123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51462" y="4394728"/>
            <a:ext cx="315021" cy="9918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94459" y="4393702"/>
            <a:ext cx="320731" cy="10123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94459" y="4393702"/>
            <a:ext cx="148546" cy="10123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99511" y="4393702"/>
            <a:ext cx="148546" cy="10123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06431" y="4394728"/>
            <a:ext cx="242597" cy="99186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93070" y="4393702"/>
            <a:ext cx="386643" cy="12074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93070" y="4393702"/>
            <a:ext cx="162633" cy="10123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10680700" cy="1061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090474" y="1480088"/>
            <a:ext cx="4215582" cy="2576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0473" y="4284158"/>
            <a:ext cx="4215583" cy="2804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2577" y="1487100"/>
            <a:ext cx="5530543" cy="5599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bject 1"/>
          <p:cNvSpPr/>
          <p:nvPr/>
        </p:nvSpPr>
        <p:spPr>
          <a:xfrm>
            <a:off x="359971" y="3732483"/>
            <a:ext cx="992894" cy="266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053889" y="3737245"/>
            <a:ext cx="3227080" cy="266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16565" y="3737245"/>
            <a:ext cx="3227072" cy="266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11463" y="5868773"/>
            <a:ext cx="1247782" cy="1524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11463" y="4977232"/>
            <a:ext cx="1247782" cy="1524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13373" y="6735062"/>
            <a:ext cx="83692" cy="145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01644" y="6766923"/>
            <a:ext cx="83691" cy="113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2932" y="6766923"/>
            <a:ext cx="330685" cy="1367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47558" y="6766923"/>
            <a:ext cx="230183" cy="1367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19458" y="6765752"/>
            <a:ext cx="200037" cy="115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13474" y="6766923"/>
            <a:ext cx="80265" cy="1132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64913" y="6766923"/>
            <a:ext cx="188584" cy="1132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60595" y="6765752"/>
            <a:ext cx="476265" cy="1379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60595" y="6765752"/>
            <a:ext cx="274247" cy="1379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77008" y="6359007"/>
            <a:ext cx="83876" cy="1132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65499" y="6359007"/>
            <a:ext cx="283446" cy="1132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0125" y="6359007"/>
            <a:ext cx="179650" cy="1132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45766" y="6359007"/>
            <a:ext cx="96295" cy="1132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98419" y="6357837"/>
            <a:ext cx="376477" cy="11563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05357" y="6357837"/>
            <a:ext cx="177864" cy="11563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10765" y="6359007"/>
            <a:ext cx="266565" cy="1132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86406" y="6359007"/>
            <a:ext cx="96296" cy="1132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62907" y="6357837"/>
            <a:ext cx="295437" cy="11563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62907" y="6357837"/>
            <a:ext cx="175017" cy="11563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77822" y="5949921"/>
            <a:ext cx="378210" cy="1156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77822" y="5949921"/>
            <a:ext cx="169683" cy="11563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63475" y="5949921"/>
            <a:ext cx="188607" cy="11563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57491" y="5951090"/>
            <a:ext cx="80257" cy="1132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19270" y="5951090"/>
            <a:ext cx="72798" cy="11329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85946" y="5951090"/>
            <a:ext cx="105264" cy="11329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77525" y="5951090"/>
            <a:ext cx="180395" cy="1132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79146" y="5951090"/>
            <a:ext cx="282650" cy="11329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53565" y="5951090"/>
            <a:ext cx="209695" cy="13675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01636" y="5542004"/>
            <a:ext cx="187858" cy="11563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399229" y="5543175"/>
            <a:ext cx="276695" cy="11329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19927" y="5542004"/>
            <a:ext cx="458606" cy="11563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26873" y="5542004"/>
            <a:ext cx="348235" cy="11563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26743" y="5543175"/>
            <a:ext cx="172914" cy="1132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72170" y="5543175"/>
            <a:ext cx="83691" cy="113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06546" y="5539294"/>
            <a:ext cx="400201" cy="11717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06546" y="5539294"/>
            <a:ext cx="307935" cy="11717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45243" y="5543095"/>
            <a:ext cx="190428" cy="11337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19643" y="5543175"/>
            <a:ext cx="216669" cy="13675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52808" y="5543175"/>
            <a:ext cx="105267" cy="11329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60595" y="5542004"/>
            <a:ext cx="364151" cy="11563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60595" y="5542004"/>
            <a:ext cx="255167" cy="11563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10387" y="5135259"/>
            <a:ext cx="105256" cy="1132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18163" y="5134089"/>
            <a:ext cx="364166" cy="11563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18163" y="5134089"/>
            <a:ext cx="255183" cy="11563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82265" y="5135259"/>
            <a:ext cx="72794" cy="11329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48939" y="5135259"/>
            <a:ext cx="105264" cy="11329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42482" y="5135259"/>
            <a:ext cx="178434" cy="1132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16408" y="5135259"/>
            <a:ext cx="298022" cy="11329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50453" y="5135259"/>
            <a:ext cx="446220" cy="11446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50453" y="5135259"/>
            <a:ext cx="249470" cy="11446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31136" y="4727342"/>
            <a:ext cx="105264" cy="11329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38924" y="4726173"/>
            <a:ext cx="364149" cy="11563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38924" y="4726173"/>
            <a:ext cx="255174" cy="11563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03020" y="4727342"/>
            <a:ext cx="72788" cy="11329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69698" y="4727342"/>
            <a:ext cx="105264" cy="11329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61402" y="4727342"/>
            <a:ext cx="80265" cy="11329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62907" y="4726173"/>
            <a:ext cx="470458" cy="11563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62907" y="4726173"/>
            <a:ext cx="366079" cy="11563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365135" y="4315546"/>
            <a:ext cx="652465" cy="14063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65135" y="4315546"/>
            <a:ext cx="526953" cy="14063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33916" y="4319426"/>
            <a:ext cx="72799" cy="11329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00600" y="4319426"/>
            <a:ext cx="105264" cy="11329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94144" y="4319426"/>
            <a:ext cx="178423" cy="11329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82636" y="4319426"/>
            <a:ext cx="283450" cy="113296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487265" y="4319426"/>
            <a:ext cx="179646" cy="11329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362907" y="4319426"/>
            <a:ext cx="96292" cy="113296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85648" y="6697014"/>
            <a:ext cx="264188" cy="22452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85648" y="6290329"/>
            <a:ext cx="264188" cy="22452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85648" y="5883644"/>
            <a:ext cx="264188" cy="22452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85648" y="5476960"/>
            <a:ext cx="264188" cy="22452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85648" y="5070276"/>
            <a:ext cx="264188" cy="224528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85648" y="4663590"/>
            <a:ext cx="264188" cy="22452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85648" y="4256891"/>
            <a:ext cx="264188" cy="22453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30298" y="6478862"/>
            <a:ext cx="131102" cy="8120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984420" y="6478915"/>
            <a:ext cx="205833" cy="8115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838533" y="6478915"/>
            <a:ext cx="198016" cy="8115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97701" y="6478915"/>
            <a:ext cx="292970" cy="8115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20128" y="6478915"/>
            <a:ext cx="209246" cy="81155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45750" y="6338955"/>
            <a:ext cx="290026" cy="84772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45750" y="6338955"/>
            <a:ext cx="145601" cy="84772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68378" y="6341733"/>
            <a:ext cx="132158" cy="8115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50769" y="6341733"/>
            <a:ext cx="277552" cy="8115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356857" y="6340899"/>
            <a:ext cx="517773" cy="8282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56857" y="6340899"/>
            <a:ext cx="293785" cy="8282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39749" y="5856836"/>
            <a:ext cx="1051337" cy="105132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57112" y="7032213"/>
            <a:ext cx="174106" cy="67759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275945" y="7031562"/>
            <a:ext cx="229132" cy="6910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53462" y="7031562"/>
            <a:ext cx="229899" cy="6910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53462" y="7032260"/>
            <a:ext cx="107110" cy="67712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820297" y="7032260"/>
            <a:ext cx="306629" cy="6841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10673" y="7032260"/>
            <a:ext cx="284187" cy="68411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710673" y="7032260"/>
            <a:ext cx="96577" cy="67712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922137" y="5577263"/>
            <a:ext cx="565732" cy="8173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22137" y="5577263"/>
            <a:ext cx="299102" cy="81730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35338" y="5577263"/>
            <a:ext cx="51879" cy="67712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106093" y="5462110"/>
            <a:ext cx="407660" cy="69109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12784" y="5443767"/>
            <a:ext cx="338126" cy="87452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12784" y="5462110"/>
            <a:ext cx="213991" cy="6910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280775" y="4885426"/>
            <a:ext cx="1259996" cy="125999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639749" y="4303738"/>
            <a:ext cx="1051337" cy="105133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292184" y="2535848"/>
            <a:ext cx="994437" cy="993437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178631" y="2540408"/>
            <a:ext cx="989931" cy="987712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065047" y="2535867"/>
            <a:ext cx="989208" cy="990064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945737" y="2540146"/>
            <a:ext cx="993276" cy="987945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29351" y="2540720"/>
            <a:ext cx="992385" cy="988019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715706" y="2539855"/>
            <a:ext cx="986871" cy="990861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96969" y="2539852"/>
            <a:ext cx="993377" cy="986656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3259" y="2541002"/>
            <a:ext cx="987537" cy="985602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84393" y="2538107"/>
            <a:ext cx="987923" cy="99217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483600" y="3737245"/>
            <a:ext cx="2112411" cy="26636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11751" y="1983145"/>
            <a:ext cx="166982" cy="21641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80864" y="1983145"/>
            <a:ext cx="201070" cy="21641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74008" y="1983145"/>
            <a:ext cx="153313" cy="216410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67141" y="1983145"/>
            <a:ext cx="153313" cy="216410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677509" y="1983145"/>
            <a:ext cx="356922" cy="21641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479334" y="1980912"/>
            <a:ext cx="152096" cy="220878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96956" y="1983145"/>
            <a:ext cx="155200" cy="21641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083550" y="1983145"/>
            <a:ext cx="159868" cy="216259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892289" y="1983145"/>
            <a:ext cx="155183" cy="216410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348674" y="1980912"/>
            <a:ext cx="512369" cy="220878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66449" y="1980912"/>
            <a:ext cx="498153" cy="220878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984285" y="1983145"/>
            <a:ext cx="139035" cy="216410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01802" y="1983145"/>
            <a:ext cx="152707" cy="216410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03433" y="1338140"/>
            <a:ext cx="303422" cy="432813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207088" y="1333670"/>
            <a:ext cx="304188" cy="441755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42350" y="1338140"/>
            <a:ext cx="304030" cy="432813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446004" y="1333670"/>
            <a:ext cx="304188" cy="441755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081569" y="1338140"/>
            <a:ext cx="331621" cy="432813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717227" y="1338140"/>
            <a:ext cx="278083" cy="432813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237473" y="1338140"/>
            <a:ext cx="402441" cy="522424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78855" y="1333670"/>
            <a:ext cx="241401" cy="437283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0" y="0"/>
            <a:ext cx="10680700" cy="1061397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5828022" y="4339974"/>
            <a:ext cx="4395735" cy="277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465032" y="1425127"/>
            <a:ext cx="5239337" cy="56948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24363" y="1427553"/>
            <a:ext cx="4395734" cy="27300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80700" cy="10613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Произвольный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Руслан Муравьев</cp:lastModifiedBy>
  <cp:revision>2</cp:revision>
  <dcterms:modified xsi:type="dcterms:W3CDTF">2023-01-30T03:26:51Z</dcterms:modified>
</cp:coreProperties>
</file>